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3FA9-2AF5-2BAC-45EA-8FE863A45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69A5B7-C2F0-EFD1-6E46-2AB30D937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F378F-1672-03D4-CEE4-A8D42957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228C9-FE20-583E-FD0C-BEA56A1D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573C8-5106-B12D-1C38-F81A9E4D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2E11-E9CB-8FB9-E90D-56435F8F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CE323-C2F9-C2D7-C786-3F47B3137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C1C9F-2E74-6CDD-1FDD-D701FEEF8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77FA0-E712-DCC5-610E-7A0042CF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ED9D7-7ACD-16CE-DC2E-CCA7083C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7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3096F-E9E8-2639-60A5-E9BA6F292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AF9D5-7C14-B728-071D-AA4D06A0A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95F1A-5DEC-9446-FE7B-DA4D3BD3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4829E-0823-B1B8-3ECA-113177CC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ED13-4AD2-EF27-F0DB-B43703F7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7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B22A6-D47F-00B7-E227-41EDBD418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75AB2-D34E-6330-6044-F16B12B05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007E5-A874-2E46-C2D0-7903703B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60285-EC52-3DFE-F703-1730642D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3A1DA-53FE-F5FF-87AB-40B1C17C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7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3F86-E2B9-43E6-9501-CBA4B16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1166-E49E-FF49-84BF-3885E323D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60A9F-E228-6E27-0124-EF6AEC1C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A5579-8BD0-9E2A-2AF2-754A9D47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99717-05E3-D437-99B0-210F0B01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6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64D2-801D-A99F-61F4-16AC05A6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5E00D-5766-6ED2-FC08-4F8BF5EB2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49F83-207D-7219-FDB0-0F763F4B3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00A03-2B2B-94E6-0E5A-DBBB10CB9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79BE-E3C9-C3D2-A41E-02D8E6C7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BB886-1BF0-1422-EAB2-A56537E5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7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8E1D-1C51-BD62-FB02-E825BE47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2218D-4DEC-920C-A425-4F450E9A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C5070-64A5-93F5-4E32-11AEE94E8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349A0-A9C7-710D-D2FA-BE831A3C9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318FF8-486D-BA61-ED34-8A747C889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BA980-DC78-9C9D-56A3-68AD79E61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58AC3D-9BA2-464E-3A72-CCFC35C5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A7082-6D68-DEB2-2D95-69057B66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67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C9EF0-4328-B815-556E-0C58C47B7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ED0EB-11C4-6641-2476-8A6B337D4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0BBB4C-E4FC-6EFD-1CE7-A1A30538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B1A5F-90DE-4ADA-A342-25E953CC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72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7855B-F270-D74B-C762-D2A60445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48F693-1279-CAF9-89FE-03C5C46FA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DC9ED-E6EA-B39E-051C-6017C4B5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45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6811-DAD6-E440-6462-FAA1006C3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738CA-A22C-A9A6-25A7-3308B3B72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00436-4F77-0431-25ED-B41D5136F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79599-7561-7E79-2946-9C36B8804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1C51E-3077-8654-FE70-5FCD2FB4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4C9E2-10A0-36E0-1163-0BA54E2B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03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2CE4-409C-31EB-BCFA-EF091850E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A2F1F3-A122-B20C-553D-E66458204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442CF-01C4-CDFF-548C-2961D5869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CC0EF-FF6A-2D2B-A7A2-E81B88CB3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8F3A1-CA26-6CB4-B244-2981D5B11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37422-B948-DFE2-50B1-AA94893A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1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1E81B-DF3D-D59A-BF33-622B6B02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7DE71-0878-568D-FACB-8BB439BCC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CC388-B4C3-C32D-D7BF-396431947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8D192-E39D-4C56-8F76-92393F7B556F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397C0-6DEB-3F62-3A95-2DDE1C25F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3A576-7794-6157-5398-BB3340ED5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CD5D4-A46A-4D02-A428-FBA944BE1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1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47F385-31E5-0778-A719-3DB81E704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566227"/>
              </p:ext>
            </p:extLst>
          </p:nvPr>
        </p:nvGraphicFramePr>
        <p:xfrm>
          <a:off x="652261" y="2996117"/>
          <a:ext cx="10885091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939">
                  <a:extLst>
                    <a:ext uri="{9D8B030D-6E8A-4147-A177-3AD203B41FA5}">
                      <a16:colId xmlns:a16="http://schemas.microsoft.com/office/drawing/2014/main" val="2266639587"/>
                    </a:ext>
                  </a:extLst>
                </a:gridCol>
                <a:gridCol w="2190150">
                  <a:extLst>
                    <a:ext uri="{9D8B030D-6E8A-4147-A177-3AD203B41FA5}">
                      <a16:colId xmlns:a16="http://schemas.microsoft.com/office/drawing/2014/main" val="901133327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1962498025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3070766563"/>
                    </a:ext>
                  </a:extLst>
                </a:gridCol>
                <a:gridCol w="2197102">
                  <a:extLst>
                    <a:ext uri="{9D8B030D-6E8A-4147-A177-3AD203B41FA5}">
                      <a16:colId xmlns:a16="http://schemas.microsoft.com/office/drawing/2014/main" val="4049918987"/>
                    </a:ext>
                  </a:extLst>
                </a:gridCol>
              </a:tblGrid>
              <a:tr h="517978">
                <a:tc>
                  <a:txBody>
                    <a:bodyPr/>
                    <a:lstStyle/>
                    <a:p>
                      <a:r>
                        <a:rPr lang="en-GB" sz="1400" dirty="0"/>
                        <a:t>Monday 25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Tuesday 26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 27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Thursday 28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Friday 29 November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844683"/>
                  </a:ext>
                </a:extLst>
              </a:tr>
              <a:tr h="1584404"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25/11/24</a:t>
                      </a:r>
                    </a:p>
                    <a:p>
                      <a:r>
                        <a:rPr lang="en-GB" sz="1400" b="1" dirty="0"/>
                        <a:t>10am to 12 noon </a:t>
                      </a:r>
                    </a:p>
                    <a:p>
                      <a:r>
                        <a:rPr lang="en-GB" sz="1400" dirty="0"/>
                        <a:t>For sheltered tenants</a:t>
                      </a:r>
                    </a:p>
                    <a:p>
                      <a:r>
                        <a:rPr lang="en-GB" sz="1400" dirty="0"/>
                        <a:t>Thomas Hardy Court, Gold Smith Place, Tamworth, B79 8HS</a:t>
                      </a:r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26/11/24</a:t>
                      </a:r>
                    </a:p>
                    <a:p>
                      <a:r>
                        <a:rPr lang="en-GB" sz="1400" b="1" dirty="0"/>
                        <a:t>10am to 12 noon </a:t>
                      </a:r>
                    </a:p>
                    <a:p>
                      <a:r>
                        <a:rPr lang="en-GB" sz="1400" dirty="0"/>
                        <a:t>For High Rise tenants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27/11/24</a:t>
                      </a:r>
                    </a:p>
                    <a:p>
                      <a:r>
                        <a:rPr lang="en-GB" sz="1400" b="1" dirty="0"/>
                        <a:t>10am to 12 noon </a:t>
                      </a:r>
                    </a:p>
                    <a:p>
                      <a:r>
                        <a:rPr lang="en-GB" sz="1400" dirty="0"/>
                        <a:t>For Eringden </a:t>
                      </a:r>
                    </a:p>
                    <a:p>
                      <a:r>
                        <a:rPr lang="en-GB" sz="1400" dirty="0"/>
                        <a:t>High Rise tenants</a:t>
                      </a:r>
                    </a:p>
                    <a:p>
                      <a:r>
                        <a:rPr lang="en-GB" sz="1400" dirty="0"/>
                        <a:t>Address – Maria’s office, B77 4BD</a:t>
                      </a:r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28/11/24</a:t>
                      </a:r>
                    </a:p>
                    <a:p>
                      <a:r>
                        <a:rPr lang="en-GB" sz="1400" b="1" dirty="0"/>
                        <a:t>10am to 12 noon </a:t>
                      </a:r>
                    </a:p>
                    <a:p>
                      <a:r>
                        <a:rPr lang="en-GB" sz="1400" dirty="0"/>
                        <a:t>For all tenants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High Rise Social Club, Lichfield Street, Tamworth, </a:t>
                      </a:r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dirty="0"/>
                    </a:p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29/11/24</a:t>
                      </a:r>
                    </a:p>
                    <a:p>
                      <a:r>
                        <a:rPr lang="en-GB" sz="1400" b="1" dirty="0"/>
                        <a:t>10am to 12 noon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For TCG Tenant Group members High Rise Social Club, Lichfield Street, Tamworth, </a:t>
                      </a:r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dirty="0"/>
                    </a:p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081281"/>
                  </a:ext>
                </a:extLst>
              </a:tr>
              <a:tr h="1584404">
                <a:tc>
                  <a:txBody>
                    <a:bodyPr/>
                    <a:lstStyle/>
                    <a:p>
                      <a:r>
                        <a:rPr lang="en-GB" sz="1400" b="1" dirty="0"/>
                        <a:t>Afternoon  25/11/24 2pm to 4pm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For Edenfield &amp; Chestnut Ct tenants, Office No. 18, Ellerbeck B77 4PP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Evening 26/11/24</a:t>
                      </a:r>
                    </a:p>
                    <a:p>
                      <a:r>
                        <a:rPr lang="en-GB" sz="1400" b="1" dirty="0"/>
                        <a:t>5pm to 7pm</a:t>
                      </a:r>
                    </a:p>
                    <a:p>
                      <a:r>
                        <a:rPr lang="en-GB" sz="1400" dirty="0"/>
                        <a:t>For all tenants 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b="1" dirty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Afternoon 27/11/24</a:t>
                      </a:r>
                    </a:p>
                    <a:p>
                      <a:r>
                        <a:rPr lang="en-GB" sz="1400" b="1" dirty="0"/>
                        <a:t>2pm to 4pm</a:t>
                      </a:r>
                    </a:p>
                    <a:p>
                      <a:r>
                        <a:rPr lang="en-GB" sz="1400" dirty="0"/>
                        <a:t>For Sheltered tenants Oakendale, Sheltered Scheme, </a:t>
                      </a:r>
                      <a:r>
                        <a:rPr lang="en-GB" sz="1400" dirty="0" err="1"/>
                        <a:t>Pennymoor</a:t>
                      </a:r>
                      <a:r>
                        <a:rPr lang="en-GB" sz="1400" dirty="0"/>
                        <a:t> </a:t>
                      </a:r>
                      <a:r>
                        <a:rPr lang="en-GB" sz="1400" dirty="0" err="1"/>
                        <a:t>rd</a:t>
                      </a:r>
                      <a:r>
                        <a:rPr lang="en-GB" sz="1400" dirty="0"/>
                        <a:t>, Tamworth, B77 4LG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Evening 28/11/24</a:t>
                      </a:r>
                    </a:p>
                    <a:p>
                      <a:r>
                        <a:rPr lang="en-GB" sz="1400" b="1" dirty="0"/>
                        <a:t>5pm to 7pm</a:t>
                      </a:r>
                    </a:p>
                    <a:p>
                      <a:r>
                        <a:rPr lang="en-GB" sz="1400" b="0" dirty="0"/>
                        <a:t>For all tenants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Afternoon 29/1//24</a:t>
                      </a:r>
                    </a:p>
                    <a:p>
                      <a:r>
                        <a:rPr lang="en-GB" sz="1400" b="1" dirty="0"/>
                        <a:t>2pm to 4pm</a:t>
                      </a:r>
                    </a:p>
                    <a:p>
                      <a:r>
                        <a:rPr lang="en-GB" sz="1400" dirty="0"/>
                        <a:t>For all tenants 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30417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0CC1566-B7E3-2D9C-E143-F7154C6D4434}"/>
              </a:ext>
            </a:extLst>
          </p:cNvPr>
          <p:cNvSpPr txBox="1"/>
          <p:nvPr/>
        </p:nvSpPr>
        <p:spPr>
          <a:xfrm>
            <a:off x="1582534" y="71269"/>
            <a:ext cx="9024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Consultation Roadshow Calendar</a:t>
            </a:r>
          </a:p>
          <a:p>
            <a:pPr algn="ctr"/>
            <a:r>
              <a:rPr lang="en-GB" sz="1800" dirty="0"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Drop along anytime and stay for as long as you want during the event opening times</a:t>
            </a:r>
            <a:endParaRPr lang="en-GB" sz="1800" dirty="0">
              <a:effectLst/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/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AD04BC-78E7-E26C-BE25-B789C219B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81443"/>
              </p:ext>
            </p:extLst>
          </p:nvPr>
        </p:nvGraphicFramePr>
        <p:xfrm>
          <a:off x="652262" y="817124"/>
          <a:ext cx="10885091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8236">
                  <a:extLst>
                    <a:ext uri="{9D8B030D-6E8A-4147-A177-3AD203B41FA5}">
                      <a16:colId xmlns:a16="http://schemas.microsoft.com/office/drawing/2014/main" val="2266639587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901133327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1962498025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3070766563"/>
                    </a:ext>
                  </a:extLst>
                </a:gridCol>
                <a:gridCol w="2177455">
                  <a:extLst>
                    <a:ext uri="{9D8B030D-6E8A-4147-A177-3AD203B41FA5}">
                      <a16:colId xmlns:a16="http://schemas.microsoft.com/office/drawing/2014/main" val="4049918987"/>
                    </a:ext>
                  </a:extLst>
                </a:gridCol>
              </a:tblGrid>
              <a:tr h="476937">
                <a:tc>
                  <a:txBody>
                    <a:bodyPr/>
                    <a:lstStyle/>
                    <a:p>
                      <a:r>
                        <a:rPr lang="en-GB" sz="1400" dirty="0"/>
                        <a:t>Monday 18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Tuesday 19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 20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Thursday 21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Saturday 23 November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844683"/>
                  </a:ext>
                </a:extLst>
              </a:tr>
              <a:tr h="1458867">
                <a:tc>
                  <a:txBody>
                    <a:bodyPr/>
                    <a:lstStyle/>
                    <a:p>
                      <a:r>
                        <a:rPr lang="en-GB" sz="1400" b="1" dirty="0"/>
                        <a:t>Daytime 18/11/24</a:t>
                      </a:r>
                    </a:p>
                    <a:p>
                      <a:r>
                        <a:rPr lang="en-GB" sz="1400" b="1" dirty="0"/>
                        <a:t>9:30am to 4pm </a:t>
                      </a:r>
                    </a:p>
                    <a:p>
                      <a:r>
                        <a:rPr lang="en-GB" sz="1400" b="0" dirty="0"/>
                        <a:t>For all tenants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Town Hall, Market Street, Tamworth,  B79 7LR</a:t>
                      </a:r>
                    </a:p>
                    <a:p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Evening 19/11/24</a:t>
                      </a:r>
                    </a:p>
                    <a:p>
                      <a:r>
                        <a:rPr lang="en-GB" sz="1400" b="1" dirty="0"/>
                        <a:t>5pm to 7pm</a:t>
                      </a:r>
                    </a:p>
                    <a:p>
                      <a:r>
                        <a:rPr lang="en-GB" sz="1400" b="0" dirty="0"/>
                        <a:t>For all tenants 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Daytime 20/11/24</a:t>
                      </a:r>
                    </a:p>
                    <a:p>
                      <a:r>
                        <a:rPr lang="en-GB" sz="1400" b="1" dirty="0"/>
                        <a:t>9:30am to 4pm</a:t>
                      </a:r>
                    </a:p>
                    <a:p>
                      <a:r>
                        <a:rPr lang="en-GB" sz="1400" b="0" dirty="0"/>
                        <a:t>For all tenants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Town Hall, Market Street, Tamworth,  B79 7LR</a:t>
                      </a:r>
                    </a:p>
                    <a:p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Evening  21/11/24</a:t>
                      </a:r>
                    </a:p>
                    <a:p>
                      <a:r>
                        <a:rPr lang="en-GB" sz="1400" b="1" dirty="0"/>
                        <a:t>5pm to 7pm</a:t>
                      </a:r>
                    </a:p>
                    <a:p>
                      <a:r>
                        <a:rPr lang="en-GB" sz="1400" b="0" dirty="0"/>
                        <a:t>For all tenants </a:t>
                      </a:r>
                    </a:p>
                    <a:p>
                      <a:r>
                        <a:rPr lang="en-GB" sz="1400" dirty="0"/>
                        <a:t>High Rise Social Club, Lichfield Street, Tamworth </a:t>
                      </a:r>
                    </a:p>
                    <a:p>
                      <a:r>
                        <a:rPr lang="en-GB" sz="14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B79 7BL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Morning 23/11/24</a:t>
                      </a:r>
                    </a:p>
                    <a:p>
                      <a:r>
                        <a:rPr lang="en-GB" sz="1400" b="1" dirty="0"/>
                        <a:t>10am to 12 noon</a:t>
                      </a:r>
                    </a:p>
                    <a:p>
                      <a:r>
                        <a:rPr lang="en-GB" sz="1400" b="0" dirty="0"/>
                        <a:t>For all tenants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Town Hall, Market Street, Tamworth,  B79 7LR</a:t>
                      </a:r>
                    </a:p>
                    <a:p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08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98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355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Birch, Lee</dc:creator>
  <cp:lastModifiedBy>Freer-Gallagher, Dolcee</cp:lastModifiedBy>
  <cp:revision>20</cp:revision>
  <dcterms:created xsi:type="dcterms:W3CDTF">2024-10-01T06:47:50Z</dcterms:created>
  <dcterms:modified xsi:type="dcterms:W3CDTF">2024-10-22T14:39:17Z</dcterms:modified>
</cp:coreProperties>
</file>